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>
        <p:scale>
          <a:sx n="116" d="100"/>
          <a:sy n="116" d="100"/>
        </p:scale>
        <p:origin x="11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hem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26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A1834-C831-175A-3207-E77F80BF9B3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74822" y="2870200"/>
            <a:ext cx="11442356" cy="2023076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1AD1F-D37E-2126-7E3E-EBB782A4A0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4821" y="5140410"/>
            <a:ext cx="11442355" cy="128510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700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634DA-1176-D289-AF30-FA3E0B00E0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3357" y="2879124"/>
            <a:ext cx="11405286" cy="233542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5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95457-56D9-B122-DD0E-7985867FE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3357" y="5375189"/>
            <a:ext cx="11405286" cy="1186249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1390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89231-F73D-BD90-B28E-6F765D6ECF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A9274-0953-067B-AC75-CEC931B19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47912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t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9153F3-30C7-92EE-EF06-E7425BB2A0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7CBB5-A350-27BF-DFE2-B2328CE91E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83059" y="1655806"/>
            <a:ext cx="5636741" cy="4176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A3629-CB40-065E-BA6A-E4B9DD0AFF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55806"/>
            <a:ext cx="5636740" cy="41765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712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 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89231-F73D-BD90-B28E-6F765D6ECF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A9274-0953-067B-AC75-CEC931B19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40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6788AD-DAEF-994B-8067-9C66806DE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059" y="365125"/>
            <a:ext cx="11430000" cy="11300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63F0C7-9D73-A74F-9D1B-8C4C8B4141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3059" y="1655805"/>
            <a:ext cx="11430000" cy="41765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75C1E-11F0-58E8-A289-96C3FD3364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6925F-EA62-4E43-947E-124E6AEE4D65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43176-E74F-06F8-BC57-8F01C632BD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00531-2CB5-9A4D-92BC-0DA623303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40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51" r:id="rId3"/>
    <p:sldLayoutId id="2147483650" r:id="rId4"/>
    <p:sldLayoutId id="2147483652" r:id="rId5"/>
    <p:sldLayoutId id="2147483656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4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9266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68992-7DE4-F00C-EFF1-9B1B4E5BFD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title goes </a:t>
            </a:r>
            <a:br>
              <a:rPr lang="en-US" dirty="0"/>
            </a:br>
            <a:r>
              <a:rPr lang="en-US" dirty="0"/>
              <a:t>here and can span </a:t>
            </a:r>
            <a:br>
              <a:rPr lang="en-US" dirty="0"/>
            </a:br>
            <a:r>
              <a:rPr lang="en-US" dirty="0"/>
              <a:t>three lines if needed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B27611-563A-3C7C-35CD-4B48558C98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Speaker Names or Subheading Goes Here</a:t>
            </a:r>
            <a:br>
              <a:rPr lang="en-US" dirty="0"/>
            </a:br>
            <a:r>
              <a:rPr lang="en-US" dirty="0"/>
              <a:t>Can be Two Lines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421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A94E1-4446-227B-EE42-CE5DAB15B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Slide Title Goes Here and There is Space For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9C1C1-2523-6863-35BA-B0C2254A0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  <a:p>
            <a:pPr lvl="3"/>
            <a:r>
              <a:rPr lang="en-US" dirty="0"/>
              <a:t>Bullet 4</a:t>
            </a:r>
          </a:p>
          <a:p>
            <a:pPr lvl="4"/>
            <a:r>
              <a:rPr lang="en-US" dirty="0"/>
              <a:t>Bullet 5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9404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51BC8-2919-DAFD-FD81-A7E931858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Slide Title Goes Here and There is Space For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B7C82-4B70-3CDA-46AE-2095849A700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  <a:p>
            <a:pPr lvl="3"/>
            <a:r>
              <a:rPr lang="en-US" dirty="0"/>
              <a:t>Bullet 4</a:t>
            </a:r>
          </a:p>
          <a:p>
            <a:pPr lvl="4"/>
            <a:r>
              <a:rPr lang="en-US" dirty="0"/>
              <a:t>Bullet 5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98237C-9257-A708-DEFA-D56CB5FE563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  <a:p>
            <a:pPr lvl="3"/>
            <a:r>
              <a:rPr lang="en-US" dirty="0"/>
              <a:t>Bullet 4</a:t>
            </a:r>
          </a:p>
          <a:p>
            <a:pPr lvl="4"/>
            <a:r>
              <a:rPr lang="en-US" dirty="0"/>
              <a:t>Bullet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731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4A7E4-2961-9265-D3F1-5B02E658F9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Slide Title Goes Here and There is Space For Two Lines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C8AC29-E546-5043-892E-8E68D83E3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pPr lvl="1"/>
            <a:r>
              <a:rPr lang="en-US" dirty="0"/>
              <a:t>Bullet 2</a:t>
            </a:r>
          </a:p>
          <a:p>
            <a:pPr lvl="2"/>
            <a:r>
              <a:rPr lang="en-US" dirty="0"/>
              <a:t>Bullet 3</a:t>
            </a:r>
          </a:p>
          <a:p>
            <a:pPr lvl="3"/>
            <a:r>
              <a:rPr lang="en-US" dirty="0"/>
              <a:t>Bullet 4</a:t>
            </a:r>
          </a:p>
          <a:p>
            <a:pPr lvl="4"/>
            <a:r>
              <a:rPr lang="en-US" dirty="0"/>
              <a:t>Bullet 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966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SHA 24 Theme">
      <a:dk1>
        <a:srgbClr val="000000"/>
      </a:dk1>
      <a:lt1>
        <a:srgbClr val="FFFFFF"/>
      </a:lt1>
      <a:dk2>
        <a:srgbClr val="081A28"/>
      </a:dk2>
      <a:lt2>
        <a:srgbClr val="FFEEDB"/>
      </a:lt2>
      <a:accent1>
        <a:srgbClr val="006E9D"/>
      </a:accent1>
      <a:accent2>
        <a:srgbClr val="F36E55"/>
      </a:accent2>
      <a:accent3>
        <a:srgbClr val="B3DCBB"/>
      </a:accent3>
      <a:accent4>
        <a:srgbClr val="109AAC"/>
      </a:accent4>
      <a:accent5>
        <a:srgbClr val="01465F"/>
      </a:accent5>
      <a:accent6>
        <a:srgbClr val="F37851"/>
      </a:accent6>
      <a:hlink>
        <a:srgbClr val="F36E55"/>
      </a:hlink>
      <a:folHlink>
        <a:srgbClr val="006E9D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SHA_1189514-23_24AC_PPT" id="{D830ED7F-E65F-3A44-97DA-D11650EA484D}" vid="{2033F4C8-57DD-8D44-BD8D-F0D8AB8102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TSHA_1189514-23_24AC_PPT1</Template>
  <TotalTime>0</TotalTime>
  <Words>102</Words>
  <Application>Microsoft Office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Arial Black</vt:lpstr>
      <vt:lpstr>Office Theme</vt:lpstr>
      <vt:lpstr>PowerPoint Presentation</vt:lpstr>
      <vt:lpstr>Example title goes  here and can span  three lines if needed</vt:lpstr>
      <vt:lpstr>Content Slide Title Goes Here and There is Space For Two Lines</vt:lpstr>
      <vt:lpstr>Content Slide Title Goes Here and There is Space For Two Lines</vt:lpstr>
      <vt:lpstr>Content Slide Title Goes Here and There is Space For Two Lines</vt:lpstr>
    </vt:vector>
  </TitlesOfParts>
  <Company>Smithbucklin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Tracey, Jacob</dc:creator>
  <cp:lastModifiedBy>Tracey, Jacob</cp:lastModifiedBy>
  <cp:revision>1</cp:revision>
  <dcterms:created xsi:type="dcterms:W3CDTF">2023-08-10T13:27:41Z</dcterms:created>
  <dcterms:modified xsi:type="dcterms:W3CDTF">2023-08-10T13:28:11Z</dcterms:modified>
</cp:coreProperties>
</file>